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111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EE0D6-EA97-4FA6-9349-BE6A72CF842F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356D-F704-4319-A1E5-3540D95891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71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EE0D6-EA97-4FA6-9349-BE6A72CF842F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356D-F704-4319-A1E5-3540D95891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322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EE0D6-EA97-4FA6-9349-BE6A72CF842F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356D-F704-4319-A1E5-3540D95891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003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EE0D6-EA97-4FA6-9349-BE6A72CF842F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356D-F704-4319-A1E5-3540D95891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373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EE0D6-EA97-4FA6-9349-BE6A72CF842F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356D-F704-4319-A1E5-3540D95891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983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EE0D6-EA97-4FA6-9349-BE6A72CF842F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356D-F704-4319-A1E5-3540D95891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30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EE0D6-EA97-4FA6-9349-BE6A72CF842F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356D-F704-4319-A1E5-3540D95891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448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EE0D6-EA97-4FA6-9349-BE6A72CF842F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356D-F704-4319-A1E5-3540D95891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416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EE0D6-EA97-4FA6-9349-BE6A72CF842F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356D-F704-4319-A1E5-3540D95891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179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EE0D6-EA97-4FA6-9349-BE6A72CF842F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356D-F704-4319-A1E5-3540D95891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734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EE0D6-EA97-4FA6-9349-BE6A72CF842F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356D-F704-4319-A1E5-3540D95891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413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EE0D6-EA97-4FA6-9349-BE6A72CF842F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4356D-F704-4319-A1E5-3540D95891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528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89" y="645638"/>
            <a:ext cx="9150889" cy="6212362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Sun trap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457200" y="863125"/>
            <a:ext cx="8285163" cy="8279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Sun is </a:t>
            </a:r>
            <a:r>
              <a:rPr lang="en-US" dirty="0"/>
              <a:t>a star in the centre of the Solar System.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/>
              <a:t>The Sun is as big as a million planets the size of Earth.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347537" y="1691086"/>
            <a:ext cx="6364705" cy="4457051"/>
            <a:chOff x="1347537" y="1691086"/>
            <a:chExt cx="6364705" cy="4457051"/>
          </a:xfrm>
        </p:grpSpPr>
        <p:sp>
          <p:nvSpPr>
            <p:cNvPr id="2" name="Rectangle 1"/>
            <p:cNvSpPr/>
            <p:nvPr/>
          </p:nvSpPr>
          <p:spPr>
            <a:xfrm>
              <a:off x="1347537" y="1691086"/>
              <a:ext cx="6364705" cy="4457051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388768" y="5778805"/>
              <a:ext cx="13234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i="1" dirty="0">
                  <a:solidFill>
                    <a:schemeClr val="bg1"/>
                  </a:solidFill>
                </a:rPr>
                <a:t>Not to scale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6764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5638"/>
            <a:ext cx="9150889" cy="6212362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Sun trap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307887" y="863125"/>
            <a:ext cx="8492463" cy="1867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What do you think about the Sun’s gravity?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07887" y="2041716"/>
            <a:ext cx="8492464" cy="4029805"/>
            <a:chOff x="307887" y="2041716"/>
            <a:chExt cx="8492464" cy="402980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7887" y="2041716"/>
              <a:ext cx="8492464" cy="4029805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977897" y="2910608"/>
              <a:ext cx="4813299" cy="54014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en-GB" sz="1600" dirty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The Sun has no gravity because it has no air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77897" y="3550713"/>
              <a:ext cx="4813299" cy="573344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en-GB" sz="1600" dirty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The Sun has a very big gravity because it has a huge mass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77897" y="4199174"/>
              <a:ext cx="4813299" cy="54263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en-GB" sz="1600" dirty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The Sun’s gravity reaches out deep into space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77900" y="4858073"/>
              <a:ext cx="4813299" cy="54014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en-GB" sz="1600" dirty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The Sun’s gravity pulls all the planets towards it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77899" y="5498178"/>
              <a:ext cx="4813299" cy="54014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en-GB" sz="1600" dirty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The Sun’s gravity stops the planets shooting off into space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-3" b="35016"/>
          <a:stretch/>
        </p:blipFill>
        <p:spPr>
          <a:xfrm>
            <a:off x="1377419" y="1242257"/>
            <a:ext cx="3375055" cy="156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489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</TotalTime>
  <Words>93</Words>
  <Application>Microsoft Office PowerPoint</Application>
  <PresentationFormat>On-screen Show (4:3)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</vt:vector>
  </TitlesOfParts>
  <Company>University of York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Fairhurst</dc:creator>
  <cp:lastModifiedBy>Andy Francis</cp:lastModifiedBy>
  <cp:revision>12</cp:revision>
  <dcterms:created xsi:type="dcterms:W3CDTF">2018-09-18T14:56:50Z</dcterms:created>
  <dcterms:modified xsi:type="dcterms:W3CDTF">2021-02-19T13:45:46Z</dcterms:modified>
</cp:coreProperties>
</file>